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3E9E9-7937-400F-AD40-ED3C52F157FF}" v="630" dt="2022-11-09T15:54:23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7" d="100"/>
          <a:sy n="77" d="100"/>
        </p:scale>
        <p:origin x="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4D34DB8-1BCC-56CD-C49C-D45F2FD7DF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US" sz="4000">
                <a:cs typeface="Calibri Light"/>
              </a:rPr>
              <a:t>West Africa Vocabulary</a:t>
            </a:r>
            <a:endParaRPr lang="en-US" sz="4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text, outdoor, person, player&#10;&#10;Description automatically generated">
            <a:extLst>
              <a:ext uri="{FF2B5EF4-FFF2-40B4-BE49-F238E27FC236}">
                <a16:creationId xmlns:a16="http://schemas.microsoft.com/office/drawing/2014/main" id="{88C9944C-5F6E-F619-667F-381BC86EE6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2" r="23981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E13B73-5D77-D4D6-622F-B6A3F11EE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Griots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E9CD0-ECDC-C02B-697A-059346DA1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West African storytellers </a:t>
            </a:r>
            <a:endParaRPr lang="en-US" sz="2400" dirty="0"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938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48CD840-C13B-D798-3204-04881FA4F5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53" r="23298" b="423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65E4D-2259-C1B1-8F75-BBE85F5F9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Animism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D0B78-1884-F725-606A-3A746FCD8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The belief that spirits or souls are found in all natural objects.</a:t>
            </a:r>
            <a:endParaRPr lang="en-US" sz="2400" dirty="0"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736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65E4D-2259-C1B1-8F75-BBE85F5F9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cs typeface="Calibri Light"/>
              </a:rPr>
              <a:t>Savanna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D0B78-1884-F725-606A-3A746FCD8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ea typeface="+mn-lt"/>
                <a:cs typeface="+mn-lt"/>
              </a:rPr>
              <a:t>Tropical grasslands dotted with small trees and shrubs.</a:t>
            </a:r>
          </a:p>
          <a:p>
            <a:pPr marL="0" indent="0">
              <a:buNone/>
            </a:pPr>
            <a:endParaRPr lang="en-US" sz="1600">
              <a:cs typeface="Calibri"/>
            </a:endParaRPr>
          </a:p>
        </p:txBody>
      </p:sp>
      <p:pic>
        <p:nvPicPr>
          <p:cNvPr id="7" name="Picture 7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AE583545-1644-9965-F00D-77F2614D4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102" y="1099471"/>
            <a:ext cx="6903723" cy="453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02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5181880E-85B7-BEEC-9BDB-CCC5F6B317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9091" r="1898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4304F6-1576-8010-89FA-B32A893AF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Trans-Saharan Trade Route </a:t>
            </a:r>
            <a:endParaRPr lang="en-US" sz="3600">
              <a:cs typeface="Calibri Ligh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9C5AA6-801D-B78F-018F-4CC4BF867D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cs typeface="Calibri"/>
              </a:rPr>
              <a:t>A trade route crossing the Sahara that linked trade between Africa and the rest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3477349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A754BBA7-638A-5BEF-55FA-9D2647C45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932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0A560B-3AFA-C172-6D0D-21EE1245A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Berbers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B5021-4D16-ACFE-1EDE-719076A4E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Traders from North Africa </a:t>
            </a:r>
            <a:endParaRPr lang="en-US" sz="2400"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75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wall, stone, building, outdoor&#10;&#10;Description automatically generated">
            <a:extLst>
              <a:ext uri="{FF2B5EF4-FFF2-40B4-BE49-F238E27FC236}">
                <a16:creationId xmlns:a16="http://schemas.microsoft.com/office/drawing/2014/main" id="{1C9ADCE3-D235-89DB-D48F-7E0648F121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0" r="10870" b="1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529592-594E-C95D-9851-5B64D53E0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dirty="0">
                <a:cs typeface="Calibri Light"/>
              </a:rPr>
              <a:t>Ghana </a:t>
            </a:r>
            <a:endParaRPr lang="en-US" sz="4000">
              <a:cs typeface="Calibri Light" panose="020F03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1D31B-02BC-21C9-5561-AE13F632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Calibri"/>
              </a:rPr>
              <a:t>The first great trading empire in West Africa </a:t>
            </a:r>
          </a:p>
        </p:txBody>
      </p:sp>
    </p:spTree>
    <p:extLst>
      <p:ext uri="{BB962C8B-B14F-4D97-AF65-F5344CB8AC3E}">
        <p14:creationId xmlns:p14="http://schemas.microsoft.com/office/powerpoint/2010/main" val="380351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dancer&#10;&#10;Description automatically generated">
            <a:extLst>
              <a:ext uri="{FF2B5EF4-FFF2-40B4-BE49-F238E27FC236}">
                <a16:creationId xmlns:a16="http://schemas.microsoft.com/office/drawing/2014/main" id="{45536D47-45A8-0AFC-27C4-076A0F74B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9" t="6911" r="3461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690D0D-B7E4-010D-7D36-3CA2B5906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4000" dirty="0">
                <a:cs typeface="Calibri Light"/>
              </a:rPr>
              <a:t>Mali</a:t>
            </a:r>
            <a:endParaRPr lang="en-US" sz="4000">
              <a:cs typeface="Calibri Light" panose="020F03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7FBC7-9932-4F30-2628-8C567CC33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Calibri"/>
              </a:rPr>
              <a:t>An empire that built its wealth and power on the gold and salt trade networks.</a:t>
            </a:r>
          </a:p>
        </p:txBody>
      </p:sp>
    </p:spTree>
    <p:extLst>
      <p:ext uri="{BB962C8B-B14F-4D97-AF65-F5344CB8AC3E}">
        <p14:creationId xmlns:p14="http://schemas.microsoft.com/office/powerpoint/2010/main" val="327437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AE063-1AD2-10F3-37EF-D8F422D2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1645" y="1634921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Songhai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9895A-5322-98FB-0C8A-94723AF7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4134" y="3893029"/>
            <a:ext cx="2446465" cy="11782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kern="1200" dirty="0">
                <a:latin typeface="+mn-lt"/>
                <a:ea typeface="+mn-ea"/>
                <a:cs typeface="+mn-cs"/>
              </a:rPr>
              <a:t> The largest and last of the three major empires in West Africa.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outdoor, ground, old, black&#10;&#10;Description automatically generated">
            <a:extLst>
              <a:ext uri="{FF2B5EF4-FFF2-40B4-BE49-F238E27FC236}">
                <a16:creationId xmlns:a16="http://schemas.microsoft.com/office/drawing/2014/main" id="{1476C9BB-299D-8D73-AFDA-2FFDB3F4F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38" y="1327028"/>
            <a:ext cx="7608304" cy="42748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89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outdoor, old&#10;&#10;Description automatically generated">
            <a:extLst>
              <a:ext uri="{FF2B5EF4-FFF2-40B4-BE49-F238E27FC236}">
                <a16:creationId xmlns:a16="http://schemas.microsoft.com/office/drawing/2014/main" id="{90C8EFDC-028D-DC5B-6DB2-EB27E123E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22436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42E5FB-E9BC-57A2-0C61-68B8439C8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Mansa Musa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20D09-77C5-E986-95AD-0C61000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/>
              <a:t>The greatest Mali king, he turned the empire into a major trading city and center of learning.</a:t>
            </a:r>
            <a:endParaRPr lang="en-US" sz="2400" dirty="0"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810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D528A-8FDF-0FFB-3CB9-06C3FA59F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>
                <a:cs typeface="Calibri Light"/>
              </a:rPr>
              <a:t>Ibn Battuta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D7BA0-F38E-92B3-32A2-958BDCA28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Calibri"/>
              </a:rPr>
              <a:t>A young Arab lawyer who wrote about his travels in West Africa.</a:t>
            </a:r>
            <a:endParaRPr lang="en-US" sz="2400">
              <a:cs typeface="Calibri"/>
            </a:endParaRPr>
          </a:p>
        </p:txBody>
      </p:sp>
      <p:pic>
        <p:nvPicPr>
          <p:cNvPr id="4" name="Picture 4" descr="A picture containing text, wall, old, painting&#10;&#10;Description automatically generated">
            <a:extLst>
              <a:ext uri="{FF2B5EF4-FFF2-40B4-BE49-F238E27FC236}">
                <a16:creationId xmlns:a16="http://schemas.microsoft.com/office/drawing/2014/main" id="{A09EC247-C9FA-4AEF-1BED-560F84BB69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679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FF9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12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ABA4C3-E130-0EE8-3567-0140803A6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>
                <a:cs typeface="Calibri Light"/>
              </a:rPr>
              <a:t>Matrilineal</a:t>
            </a:r>
            <a:endParaRPr lang="en-US" sz="54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21EC-8FAB-F5F1-0D3C-1A18AA655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>
                <a:cs typeface="Calibri"/>
              </a:rPr>
              <a:t>Tracing descent through mothers </a:t>
            </a:r>
            <a:endParaRPr lang="en-US" sz="2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615A027-40CA-3549-B340-3CBD706F1E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81" r="2209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48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FE0896-1B36-FC02-AAA1-F571DDF3B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>
                <a:cs typeface="Calibri Light"/>
              </a:rPr>
              <a:t>Spirituals </a:t>
            </a:r>
            <a:endParaRPr lang="en-US" sz="540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D2CAC-2467-7438-7A9C-A7D061F78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Calibri"/>
              </a:rPr>
              <a:t>Songs of religious faith and hope for freedom</a:t>
            </a:r>
          </a:p>
        </p:txBody>
      </p:sp>
      <p:pic>
        <p:nvPicPr>
          <p:cNvPr id="4" name="Picture 4" descr="A picture containing text, book, outdoor, person&#10;&#10;Description automatically generated">
            <a:extLst>
              <a:ext uri="{FF2B5EF4-FFF2-40B4-BE49-F238E27FC236}">
                <a16:creationId xmlns:a16="http://schemas.microsoft.com/office/drawing/2014/main" id="{E397C6BC-33E3-D9F6-0C79-E97DE50753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4" r="15234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0155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text, person, old, banjo&#10;&#10;Description automatically generated">
            <a:extLst>
              <a:ext uri="{FF2B5EF4-FFF2-40B4-BE49-F238E27FC236}">
                <a16:creationId xmlns:a16="http://schemas.microsoft.com/office/drawing/2014/main" id="{345486B1-144B-4834-8D6B-804A4934CA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336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60429D-4405-B0BC-C9D2-DF2517B64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4000" dirty="0">
                <a:cs typeface="Calibri Light"/>
              </a:rPr>
              <a:t>Oral History </a:t>
            </a:r>
            <a:endParaRPr lang="en-US" sz="4000">
              <a:cs typeface="Calibri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E5EF8-02B0-8F95-F428-4B8125AB5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Calibri"/>
              </a:rPr>
              <a:t>History told by people instead of being written.</a:t>
            </a:r>
          </a:p>
        </p:txBody>
      </p:sp>
    </p:spTree>
    <p:extLst>
      <p:ext uri="{BB962C8B-B14F-4D97-AF65-F5344CB8AC3E}">
        <p14:creationId xmlns:p14="http://schemas.microsoft.com/office/powerpoint/2010/main" val="378150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159</Words>
  <Application>Microsoft Office PowerPoint</Application>
  <PresentationFormat>Widescreen</PresentationFormat>
  <Paragraphs>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West Africa Vocabulary</vt:lpstr>
      <vt:lpstr>Griots </vt:lpstr>
      <vt:lpstr>Animism</vt:lpstr>
      <vt:lpstr>Savanna </vt:lpstr>
      <vt:lpstr>Trans-Saharan Trade Route </vt:lpstr>
      <vt:lpstr>Berbers </vt:lpstr>
      <vt:lpstr>Ghana </vt:lpstr>
      <vt:lpstr>Mali</vt:lpstr>
      <vt:lpstr>Songhai</vt:lpstr>
      <vt:lpstr>Mansa Musa </vt:lpstr>
      <vt:lpstr>Ibn Battuta</vt:lpstr>
      <vt:lpstr>Matrilineal</vt:lpstr>
      <vt:lpstr>Spirituals </vt:lpstr>
      <vt:lpstr>Oral History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Beverly Richmond</dc:creator>
  <cp:lastModifiedBy>Beverly Richmond</cp:lastModifiedBy>
  <cp:revision>175</cp:revision>
  <dcterms:created xsi:type="dcterms:W3CDTF">2022-11-09T14:51:24Z</dcterms:created>
  <dcterms:modified xsi:type="dcterms:W3CDTF">2022-11-15T02:51:09Z</dcterms:modified>
</cp:coreProperties>
</file>